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</p:sldIdLst>
  <p:sldSz cx="14630400" cy="8229600"/>
  <p:notesSz cx="8229600" cy="14630400"/>
  <p:embeddedFontLst>
    <p:embeddedFont>
      <p:font typeface="Raleway" pitchFamily="2" charset="0"/>
      <p:regular r:id="rId13"/>
      <p:bold r:id="rId14"/>
    </p:embeddedFont>
    <p:embeddedFont>
      <p:font typeface="Roboto" panose="02000000000000000000" pitchFamily="2" charset="0"/>
      <p:regular r:id="rId1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91427A-78A5-4D78-A532-5D37C5679C7B}" v="34" dt="2024-12-12T03:05:12.9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chana Gadicharla" userId="de3831111adfa58c" providerId="LiveId" clId="{7F91427A-78A5-4D78-A532-5D37C5679C7B}"/>
    <pc:docChg chg="undo custSel modSld">
      <pc:chgData name="Archana Gadicharla" userId="de3831111adfa58c" providerId="LiveId" clId="{7F91427A-78A5-4D78-A532-5D37C5679C7B}" dt="2024-12-12T03:05:12.936" v="48"/>
      <pc:docMkLst>
        <pc:docMk/>
      </pc:docMkLst>
      <pc:sldChg chg="addSp delSp modSp mod modTransition addAnim delAnim">
        <pc:chgData name="Archana Gadicharla" userId="de3831111adfa58c" providerId="LiveId" clId="{7F91427A-78A5-4D78-A532-5D37C5679C7B}" dt="2024-12-12T02:19:15.476" v="6"/>
        <pc:sldMkLst>
          <pc:docMk/>
          <pc:sldMk cId="0" sldId="266"/>
        </pc:sldMkLst>
        <pc:picChg chg="add del mod">
          <ac:chgData name="Archana Gadicharla" userId="de3831111adfa58c" providerId="LiveId" clId="{7F91427A-78A5-4D78-A532-5D37C5679C7B}" dt="2024-12-12T02:19:15.476" v="6"/>
          <ac:picMkLst>
            <pc:docMk/>
            <pc:sldMk cId="0" sldId="266"/>
            <ac:picMk id="3" creationId="{7D3E2BD1-BE59-84EA-421E-576B3E36C67B}"/>
          </ac:picMkLst>
        </pc:picChg>
        <pc:picChg chg="add del mod">
          <ac:chgData name="Archana Gadicharla" userId="de3831111adfa58c" providerId="LiveId" clId="{7F91427A-78A5-4D78-A532-5D37C5679C7B}" dt="2024-12-12T02:12:03.043" v="3" actId="21"/>
          <ac:picMkLst>
            <pc:docMk/>
            <pc:sldMk cId="0" sldId="266"/>
            <ac:picMk id="7" creationId="{ED1ACCFE-407F-3E53-8B72-9A6EE6AA93A9}"/>
          </ac:picMkLst>
        </pc:picChg>
        <pc:picChg chg="add mod">
          <ac:chgData name="Archana Gadicharla" userId="de3831111adfa58c" providerId="LiveId" clId="{7F91427A-78A5-4D78-A532-5D37C5679C7B}" dt="2024-12-12T02:19:15.476" v="6"/>
          <ac:picMkLst>
            <pc:docMk/>
            <pc:sldMk cId="0" sldId="266"/>
            <ac:picMk id="8" creationId="{8D2BF9DB-36ED-ABEE-9D2F-D1CC1E09322D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21:57.197" v="10"/>
        <pc:sldMkLst>
          <pc:docMk/>
          <pc:sldMk cId="0" sldId="267"/>
        </pc:sldMkLst>
        <pc:picChg chg="add del mod">
          <ac:chgData name="Archana Gadicharla" userId="de3831111adfa58c" providerId="LiveId" clId="{7F91427A-78A5-4D78-A532-5D37C5679C7B}" dt="2024-12-12T02:21:29.658" v="9"/>
          <ac:picMkLst>
            <pc:docMk/>
            <pc:sldMk cId="0" sldId="267"/>
            <ac:picMk id="13" creationId="{6A3C4328-1AE8-E76F-6DB8-F0E53D3E02B7}"/>
          </ac:picMkLst>
        </pc:picChg>
        <pc:picChg chg="add del mod ord">
          <ac:chgData name="Archana Gadicharla" userId="de3831111adfa58c" providerId="LiveId" clId="{7F91427A-78A5-4D78-A532-5D37C5679C7B}" dt="2024-12-12T02:21:57.197" v="10"/>
          <ac:picMkLst>
            <pc:docMk/>
            <pc:sldMk cId="0" sldId="267"/>
            <ac:picMk id="17" creationId="{6BEDA8F0-0B5C-6667-7DA3-DEE7C015B8C2}"/>
          </ac:picMkLst>
        </pc:picChg>
        <pc:picChg chg="add mod">
          <ac:chgData name="Archana Gadicharla" userId="de3831111adfa58c" providerId="LiveId" clId="{7F91427A-78A5-4D78-A532-5D37C5679C7B}" dt="2024-12-12T02:21:57.197" v="10"/>
          <ac:picMkLst>
            <pc:docMk/>
            <pc:sldMk cId="0" sldId="267"/>
            <ac:picMk id="18" creationId="{26FF3B24-ABE3-B50A-2AFE-A3DED1F046D9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24:59.226" v="17"/>
        <pc:sldMkLst>
          <pc:docMk/>
          <pc:sldMk cId="0" sldId="268"/>
        </pc:sldMkLst>
        <pc:picChg chg="add del mod">
          <ac:chgData name="Archana Gadicharla" userId="de3831111adfa58c" providerId="LiveId" clId="{7F91427A-78A5-4D78-A532-5D37C5679C7B}" dt="2024-12-12T02:23:23.972" v="13"/>
          <ac:picMkLst>
            <pc:docMk/>
            <pc:sldMk cId="0" sldId="268"/>
            <ac:picMk id="20" creationId="{4133FAFC-AA01-2B07-366F-D56927A9BF92}"/>
          </ac:picMkLst>
        </pc:picChg>
        <pc:picChg chg="add del mod ord">
          <ac:chgData name="Archana Gadicharla" userId="de3831111adfa58c" providerId="LiveId" clId="{7F91427A-78A5-4D78-A532-5D37C5679C7B}" dt="2024-12-12T02:24:04.109" v="14"/>
          <ac:picMkLst>
            <pc:docMk/>
            <pc:sldMk cId="0" sldId="268"/>
            <ac:picMk id="24" creationId="{FC96B876-5AA8-30E4-E768-A143AC4E10E9}"/>
          </ac:picMkLst>
        </pc:picChg>
        <pc:picChg chg="add del mod">
          <ac:chgData name="Archana Gadicharla" userId="de3831111adfa58c" providerId="LiveId" clId="{7F91427A-78A5-4D78-A532-5D37C5679C7B}" dt="2024-12-12T02:24:18.060" v="16"/>
          <ac:picMkLst>
            <pc:docMk/>
            <pc:sldMk cId="0" sldId="268"/>
            <ac:picMk id="25" creationId="{1945E7F0-83A1-4204-DAAD-98507AA7E90C}"/>
          </ac:picMkLst>
        </pc:picChg>
        <pc:picChg chg="add del mod ord">
          <ac:chgData name="Archana Gadicharla" userId="de3831111adfa58c" providerId="LiveId" clId="{7F91427A-78A5-4D78-A532-5D37C5679C7B}" dt="2024-12-12T02:24:59.226" v="17"/>
          <ac:picMkLst>
            <pc:docMk/>
            <pc:sldMk cId="0" sldId="268"/>
            <ac:picMk id="29" creationId="{0065978A-C501-0FB2-9F30-EF70ED6B7746}"/>
          </ac:picMkLst>
        </pc:picChg>
        <pc:picChg chg="add mod">
          <ac:chgData name="Archana Gadicharla" userId="de3831111adfa58c" providerId="LiveId" clId="{7F91427A-78A5-4D78-A532-5D37C5679C7B}" dt="2024-12-12T02:24:59.226" v="17"/>
          <ac:picMkLst>
            <pc:docMk/>
            <pc:sldMk cId="0" sldId="268"/>
            <ac:picMk id="30" creationId="{3B60255E-6E6A-B9B6-CCA0-CFD98E791CFB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28:28.585" v="27"/>
        <pc:sldMkLst>
          <pc:docMk/>
          <pc:sldMk cId="0" sldId="269"/>
        </pc:sldMkLst>
        <pc:picChg chg="add del mod">
          <ac:chgData name="Archana Gadicharla" userId="de3831111adfa58c" providerId="LiveId" clId="{7F91427A-78A5-4D78-A532-5D37C5679C7B}" dt="2024-12-12T02:26:37.180" v="20"/>
          <ac:picMkLst>
            <pc:docMk/>
            <pc:sldMk cId="0" sldId="269"/>
            <ac:picMk id="28" creationId="{BAD7F6CE-4BF7-AACC-B5FA-48E839AC7F9E}"/>
          </ac:picMkLst>
        </pc:picChg>
        <pc:picChg chg="add del mod ord">
          <ac:chgData name="Archana Gadicharla" userId="de3831111adfa58c" providerId="LiveId" clId="{7F91427A-78A5-4D78-A532-5D37C5679C7B}" dt="2024-12-12T02:27:16.160" v="21"/>
          <ac:picMkLst>
            <pc:docMk/>
            <pc:sldMk cId="0" sldId="269"/>
            <ac:picMk id="33" creationId="{9142F90F-0860-0336-757C-B93BC4CE30A5}"/>
          </ac:picMkLst>
        </pc:picChg>
        <pc:picChg chg="add del mod">
          <ac:chgData name="Archana Gadicharla" userId="de3831111adfa58c" providerId="LiveId" clId="{7F91427A-78A5-4D78-A532-5D37C5679C7B}" dt="2024-12-12T02:27:21.129" v="23"/>
          <ac:picMkLst>
            <pc:docMk/>
            <pc:sldMk cId="0" sldId="269"/>
            <ac:picMk id="34" creationId="{8046935B-E479-C5FD-B50A-9AB3FF8B4046}"/>
          </ac:picMkLst>
        </pc:picChg>
        <pc:picChg chg="add del mod ord">
          <ac:chgData name="Archana Gadicharla" userId="de3831111adfa58c" providerId="LiveId" clId="{7F91427A-78A5-4D78-A532-5D37C5679C7B}" dt="2024-12-12T02:27:49.301" v="24"/>
          <ac:picMkLst>
            <pc:docMk/>
            <pc:sldMk cId="0" sldId="269"/>
            <ac:picMk id="37" creationId="{B6E2F621-6564-7B25-E99D-820866B77FBD}"/>
          </ac:picMkLst>
        </pc:picChg>
        <pc:picChg chg="add del mod">
          <ac:chgData name="Archana Gadicharla" userId="de3831111adfa58c" providerId="LiveId" clId="{7F91427A-78A5-4D78-A532-5D37C5679C7B}" dt="2024-12-12T02:27:51.716" v="26"/>
          <ac:picMkLst>
            <pc:docMk/>
            <pc:sldMk cId="0" sldId="269"/>
            <ac:picMk id="38" creationId="{059CFE93-9A46-3612-D16B-95252AFE2CFF}"/>
          </ac:picMkLst>
        </pc:picChg>
        <pc:picChg chg="add del mod ord">
          <ac:chgData name="Archana Gadicharla" userId="de3831111adfa58c" providerId="LiveId" clId="{7F91427A-78A5-4D78-A532-5D37C5679C7B}" dt="2024-12-12T02:28:28.585" v="27"/>
          <ac:picMkLst>
            <pc:docMk/>
            <pc:sldMk cId="0" sldId="269"/>
            <ac:picMk id="41" creationId="{DD5E95A2-1D2D-01B2-E810-A240ADBFAFE6}"/>
          </ac:picMkLst>
        </pc:picChg>
        <pc:picChg chg="add mod">
          <ac:chgData name="Archana Gadicharla" userId="de3831111adfa58c" providerId="LiveId" clId="{7F91427A-78A5-4D78-A532-5D37C5679C7B}" dt="2024-12-12T02:28:28.585" v="27"/>
          <ac:picMkLst>
            <pc:docMk/>
            <pc:sldMk cId="0" sldId="269"/>
            <ac:picMk id="42" creationId="{01B3736C-D88D-771D-14EC-5571A1F09FA9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31:07.478" v="31"/>
        <pc:sldMkLst>
          <pc:docMk/>
          <pc:sldMk cId="0" sldId="270"/>
        </pc:sldMkLst>
        <pc:picChg chg="add del mod">
          <ac:chgData name="Archana Gadicharla" userId="de3831111adfa58c" providerId="LiveId" clId="{7F91427A-78A5-4D78-A532-5D37C5679C7B}" dt="2024-12-12T02:30:21.155" v="30"/>
          <ac:picMkLst>
            <pc:docMk/>
            <pc:sldMk cId="0" sldId="270"/>
            <ac:picMk id="53" creationId="{2D80AB16-723A-52EB-5E15-1023AFBB80B9}"/>
          </ac:picMkLst>
        </pc:picChg>
        <pc:picChg chg="add del mod ord">
          <ac:chgData name="Archana Gadicharla" userId="de3831111adfa58c" providerId="LiveId" clId="{7F91427A-78A5-4D78-A532-5D37C5679C7B}" dt="2024-12-12T02:31:07.478" v="31"/>
          <ac:picMkLst>
            <pc:docMk/>
            <pc:sldMk cId="0" sldId="270"/>
            <ac:picMk id="57" creationId="{6D796829-835B-6353-974A-CCF3B12106F6}"/>
          </ac:picMkLst>
        </pc:picChg>
        <pc:picChg chg="add mod">
          <ac:chgData name="Archana Gadicharla" userId="de3831111adfa58c" providerId="LiveId" clId="{7F91427A-78A5-4D78-A532-5D37C5679C7B}" dt="2024-12-12T02:31:07.478" v="31"/>
          <ac:picMkLst>
            <pc:docMk/>
            <pc:sldMk cId="0" sldId="270"/>
            <ac:picMk id="58" creationId="{36759295-B4A2-CAD2-3101-A7D50E517FC6}"/>
          </ac:picMkLst>
        </pc:picChg>
      </pc:sldChg>
      <pc:sldChg chg="addSp modSp">
        <pc:chgData name="Archana Gadicharla" userId="de3831111adfa58c" providerId="LiveId" clId="{7F91427A-78A5-4D78-A532-5D37C5679C7B}" dt="2024-12-12T02:40:44.708" v="32"/>
        <pc:sldMkLst>
          <pc:docMk/>
          <pc:sldMk cId="0" sldId="271"/>
        </pc:sldMkLst>
        <pc:picChg chg="add mod">
          <ac:chgData name="Archana Gadicharla" userId="de3831111adfa58c" providerId="LiveId" clId="{7F91427A-78A5-4D78-A532-5D37C5679C7B}" dt="2024-12-12T02:40:44.708" v="32"/>
          <ac:picMkLst>
            <pc:docMk/>
            <pc:sldMk cId="0" sldId="271"/>
            <ac:picMk id="18" creationId="{2DDB6F3E-BAF4-31F3-B9C5-535722DB01FD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47:19.944" v="36"/>
        <pc:sldMkLst>
          <pc:docMk/>
          <pc:sldMk cId="0" sldId="272"/>
        </pc:sldMkLst>
        <pc:picChg chg="add del mod">
          <ac:chgData name="Archana Gadicharla" userId="de3831111adfa58c" providerId="LiveId" clId="{7F91427A-78A5-4D78-A532-5D37C5679C7B}" dt="2024-12-12T02:46:57.494" v="35"/>
          <ac:picMkLst>
            <pc:docMk/>
            <pc:sldMk cId="0" sldId="272"/>
            <ac:picMk id="14" creationId="{90D1DDE4-F162-A090-82DD-8B5A6BAEF4F5}"/>
          </ac:picMkLst>
        </pc:picChg>
        <pc:picChg chg="add del mod ord">
          <ac:chgData name="Archana Gadicharla" userId="de3831111adfa58c" providerId="LiveId" clId="{7F91427A-78A5-4D78-A532-5D37C5679C7B}" dt="2024-12-12T02:47:19.944" v="36"/>
          <ac:picMkLst>
            <pc:docMk/>
            <pc:sldMk cId="0" sldId="272"/>
            <ac:picMk id="17" creationId="{0F7256C2-EE37-2CC5-15F1-B696D502AA5B}"/>
          </ac:picMkLst>
        </pc:picChg>
        <pc:picChg chg="add mod">
          <ac:chgData name="Archana Gadicharla" userId="de3831111adfa58c" providerId="LiveId" clId="{7F91427A-78A5-4D78-A532-5D37C5679C7B}" dt="2024-12-12T02:47:19.944" v="36"/>
          <ac:picMkLst>
            <pc:docMk/>
            <pc:sldMk cId="0" sldId="272"/>
            <ac:picMk id="18" creationId="{61053B23-8D3D-B542-E78B-2511F34C355C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51:51.071" v="40"/>
        <pc:sldMkLst>
          <pc:docMk/>
          <pc:sldMk cId="0" sldId="273"/>
        </pc:sldMkLst>
        <pc:picChg chg="add del mod">
          <ac:chgData name="Archana Gadicharla" userId="de3831111adfa58c" providerId="LiveId" clId="{7F91427A-78A5-4D78-A532-5D37C5679C7B}" dt="2024-12-12T02:51:18.060" v="39"/>
          <ac:picMkLst>
            <pc:docMk/>
            <pc:sldMk cId="0" sldId="273"/>
            <ac:picMk id="66" creationId="{125EA86A-9861-7691-FCD0-7B6CDC7CF126}"/>
          </ac:picMkLst>
        </pc:picChg>
        <pc:picChg chg="add del mod ord">
          <ac:chgData name="Archana Gadicharla" userId="de3831111adfa58c" providerId="LiveId" clId="{7F91427A-78A5-4D78-A532-5D37C5679C7B}" dt="2024-12-12T02:51:51.071" v="40"/>
          <ac:picMkLst>
            <pc:docMk/>
            <pc:sldMk cId="0" sldId="273"/>
            <ac:picMk id="70" creationId="{C653DC79-69B2-6388-7C31-260DEE3A4063}"/>
          </ac:picMkLst>
        </pc:picChg>
        <pc:picChg chg="add mod">
          <ac:chgData name="Archana Gadicharla" userId="de3831111adfa58c" providerId="LiveId" clId="{7F91427A-78A5-4D78-A532-5D37C5679C7B}" dt="2024-12-12T02:51:51.071" v="40"/>
          <ac:picMkLst>
            <pc:docMk/>
            <pc:sldMk cId="0" sldId="273"/>
            <ac:picMk id="71" creationId="{EEEA2CCC-4A83-A25F-1650-84EE40AAA40B}"/>
          </ac:picMkLst>
        </pc:picChg>
      </pc:sldChg>
      <pc:sldChg chg="addSp modSp">
        <pc:chgData name="Archana Gadicharla" userId="de3831111adfa58c" providerId="LiveId" clId="{7F91427A-78A5-4D78-A532-5D37C5679C7B}" dt="2024-12-12T02:58:24.605" v="41"/>
        <pc:sldMkLst>
          <pc:docMk/>
          <pc:sldMk cId="0" sldId="274"/>
        </pc:sldMkLst>
        <pc:picChg chg="add mod">
          <ac:chgData name="Archana Gadicharla" userId="de3831111adfa58c" providerId="LiveId" clId="{7F91427A-78A5-4D78-A532-5D37C5679C7B}" dt="2024-12-12T02:58:24.605" v="41"/>
          <ac:picMkLst>
            <pc:docMk/>
            <pc:sldMk cId="0" sldId="274"/>
            <ac:picMk id="13" creationId="{87A1B483-F135-01D4-C49A-ED370141AFEF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3:05:12.936" v="48"/>
        <pc:sldMkLst>
          <pc:docMk/>
          <pc:sldMk cId="0" sldId="275"/>
        </pc:sldMkLst>
        <pc:picChg chg="add del mod">
          <ac:chgData name="Archana Gadicharla" userId="de3831111adfa58c" providerId="LiveId" clId="{7F91427A-78A5-4D78-A532-5D37C5679C7B}" dt="2024-12-12T03:00:15.512" v="44"/>
          <ac:picMkLst>
            <pc:docMk/>
            <pc:sldMk cId="0" sldId="275"/>
            <ac:picMk id="22" creationId="{DCFBAAC8-37F2-9AEA-9AC1-5F4C1932CF56}"/>
          </ac:picMkLst>
        </pc:picChg>
        <pc:picChg chg="add del mod ord">
          <ac:chgData name="Archana Gadicharla" userId="de3831111adfa58c" providerId="LiveId" clId="{7F91427A-78A5-4D78-A532-5D37C5679C7B}" dt="2024-12-12T03:01:46.454" v="45"/>
          <ac:picMkLst>
            <pc:docMk/>
            <pc:sldMk cId="0" sldId="275"/>
            <ac:picMk id="25" creationId="{FF850CA6-4C9D-FBD4-3782-A080D0613B45}"/>
          </ac:picMkLst>
        </pc:picChg>
        <pc:picChg chg="add del mod">
          <ac:chgData name="Archana Gadicharla" userId="de3831111adfa58c" providerId="LiveId" clId="{7F91427A-78A5-4D78-A532-5D37C5679C7B}" dt="2024-12-12T03:04:43.057" v="47"/>
          <ac:picMkLst>
            <pc:docMk/>
            <pc:sldMk cId="0" sldId="275"/>
            <ac:picMk id="26" creationId="{717090CB-C28A-3756-C50C-33F9A9A6C572}"/>
          </ac:picMkLst>
        </pc:picChg>
        <pc:picChg chg="add del mod ord">
          <ac:chgData name="Archana Gadicharla" userId="de3831111adfa58c" providerId="LiveId" clId="{7F91427A-78A5-4D78-A532-5D37C5679C7B}" dt="2024-12-12T03:05:12.936" v="48"/>
          <ac:picMkLst>
            <pc:docMk/>
            <pc:sldMk cId="0" sldId="275"/>
            <ac:picMk id="29" creationId="{943C4A8C-7E9C-A352-95FF-A6402D9B35BA}"/>
          </ac:picMkLst>
        </pc:picChg>
        <pc:picChg chg="add mod">
          <ac:chgData name="Archana Gadicharla" userId="de3831111adfa58c" providerId="LiveId" clId="{7F91427A-78A5-4D78-A532-5D37C5679C7B}" dt="2024-12-12T03:05:12.936" v="48"/>
          <ac:picMkLst>
            <pc:docMk/>
            <pc:sldMk cId="0" sldId="275"/>
            <ac:picMk id="30" creationId="{9E2BBBEA-8452-DD0B-31E6-7764B1930EF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12/11/2024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5E9CC1-C706-0F49-92D6-E571CC5EEA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40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FDE934FF-F4E1-47C5-9CA5-30A81DDE2BE4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charset="0"/>
                <a:ea typeface="Raleway" pitchFamily="34" charset="-122"/>
                <a:cs typeface="Times New Roman" panose="02020603050405020304" charset="0"/>
              </a:rPr>
              <a:t>Student Group Optimization Using Linear Programming</a:t>
            </a:r>
          </a:p>
        </p:txBody>
      </p:sp>
      <p:sp>
        <p:nvSpPr>
          <p:cNvPr id="6" name="Text 1"/>
          <p:cNvSpPr/>
          <p:nvPr/>
        </p:nvSpPr>
        <p:spPr>
          <a:xfrm>
            <a:off x="6280190" y="4304705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charset="0"/>
                <a:ea typeface="Roboto" panose="02000000000000000000" pitchFamily="34" charset="-122"/>
                <a:cs typeface="Times New Roman" panose="02020603050405020304" charset="0"/>
              </a:rPr>
              <a:t>This presentation explores optimizing student groups for project success using a linear programming approach.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D2BF9DB-36ED-ABEE-9D2F-D1CC1E0932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08"/>
    </mc:Choice>
    <mc:Fallback>
      <p:transition spd="slow" advTm="24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8224" y="3048953"/>
            <a:ext cx="121325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84904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Objective Achieved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339465"/>
            <a:ext cx="49849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Successfully formed 4 groups of 3 students each.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28224" y="4469249"/>
            <a:ext cx="147637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26934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Optimization Goal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759762"/>
            <a:ext cx="517493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Maximized group success scores based on factors.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028224" y="5889546"/>
            <a:ext cx="151328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32802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Tools Used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232802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 and lpSolve package.</a:t>
            </a:r>
            <a:endParaRPr lang="en-US" sz="1750" dirty="0"/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9E2BBBEA-8452-DD0B-31E6-7764B1930E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68"/>
    </mc:Choice>
    <mc:Fallback>
      <p:transition spd="slow" advTm="265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Create 4 groups of 3 students each for a project.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96096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Optimization Objective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Maximize the success potential of each group.</a:t>
            </a:r>
            <a:endParaRPr lang="en-US" sz="1750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26FF3B24-ABE3-B50A-2AFE-A3DED1F046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81"/>
    </mc:Choice>
    <mc:Fallback>
      <p:transition spd="slow" advTm="24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8893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Factors Affecting Group Success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361104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GPA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101465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Reflects academic performance (range: 2.5 - 4.0).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19901" y="361104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Teamwork Skills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4101465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Rated on a scale from 1 (low) to 5 (high).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8224" y="552295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Experience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013371"/>
            <a:ext cx="708755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Number of projects completed (range: 0 - 5).</a:t>
            </a:r>
            <a:endParaRPr lang="en-US" sz="1750" dirty="0"/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3B60255E-6E6A-B9B6-CCA0-CFD98E791C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56"/>
    </mc:Choice>
    <mc:Fallback>
      <p:transition spd="slow" advTm="37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4628"/>
            <a:ext cx="692277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Success Score Calculation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7430" y="1997035"/>
            <a:ext cx="1614011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713" y="2585680"/>
            <a:ext cx="121325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22384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Success Score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088255" y="2714268"/>
            <a:ext cx="383476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Measures each student's contribution.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0424" y="3360658"/>
            <a:ext cx="3228022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80617" y="3787378"/>
            <a:ext cx="147637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3587472"/>
            <a:ext cx="112418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GPA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895261" y="4077891"/>
            <a:ext cx="112418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Weight: 0.5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3418" y="4724281"/>
            <a:ext cx="484203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8712" y="5151001"/>
            <a:ext cx="151328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702266" y="4951095"/>
            <a:ext cx="2110026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Teamwork Skills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6702266" y="5441513"/>
            <a:ext cx="211002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Weight: 0.3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6532126" y="6044327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</p:spPr>
        <p:txBody>
          <a:bodyPr/>
          <a:lstStyle/>
          <a:p>
            <a:endParaRPr lang="en-US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294" y="6087904"/>
            <a:ext cx="6456164" cy="130694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76926" y="6514624"/>
            <a:ext cx="154781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09272" y="6314718"/>
            <a:ext cx="246257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Experience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7509272" y="6805136"/>
            <a:ext cx="246257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Weight: 0.2</a:t>
            </a:r>
            <a:endParaRPr lang="en-US" sz="1750" dirty="0"/>
          </a:p>
        </p:txBody>
      </p:sp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01B3736C-D88D-771D-14EC-5571A1F09F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81"/>
    </mc:Choice>
    <mc:Fallback>
      <p:transition spd="slow" advTm="33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1976" y="618252"/>
            <a:ext cx="7569517" cy="14056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Randomly Generated Student Data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571976" y="2361327"/>
            <a:ext cx="7569517" cy="5248751"/>
          </a:xfrm>
          <a:prstGeom prst="roundRect">
            <a:avLst>
              <a:gd name="adj" fmla="val 18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579596" y="2368947"/>
            <a:ext cx="7554278" cy="1364456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804863" y="2511465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ID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19457" y="2511465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GPA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3830241" y="2511465"/>
            <a:ext cx="1053346" cy="7196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Teamwork Skills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341025" y="2511465"/>
            <a:ext cx="1053346" cy="107942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Project Experience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851809" y="2511465"/>
            <a:ext cx="1057156" cy="7196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Success Score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79596" y="3733403"/>
            <a:ext cx="7554278" cy="644843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804863" y="3875921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319457" y="387592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2.93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3830241" y="387592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341025" y="387592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851809" y="3875921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1.96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79596" y="4378246"/>
            <a:ext cx="7554278" cy="644843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804863" y="4520763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2319457" y="452076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3.68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3830241" y="452076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5341025" y="452076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6851809" y="4520763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2.64</a:t>
            </a:r>
            <a:endParaRPr lang="en-US" sz="1750" dirty="0"/>
          </a:p>
        </p:txBody>
      </p:sp>
      <p:sp>
        <p:nvSpPr>
          <p:cNvPr id="23" name="Shape 20"/>
          <p:cNvSpPr/>
          <p:nvPr/>
        </p:nvSpPr>
        <p:spPr>
          <a:xfrm>
            <a:off x="579596" y="5023088"/>
            <a:ext cx="7554278" cy="644843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804863" y="5165606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2319457" y="5165606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3.11</a:t>
            </a:r>
            <a:endParaRPr lang="en-US" sz="1750" dirty="0"/>
          </a:p>
        </p:txBody>
      </p:sp>
      <p:sp>
        <p:nvSpPr>
          <p:cNvPr id="26" name="Text 23"/>
          <p:cNvSpPr/>
          <p:nvPr/>
        </p:nvSpPr>
        <p:spPr>
          <a:xfrm>
            <a:off x="3830241" y="5165606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27" name="Text 24"/>
          <p:cNvSpPr/>
          <p:nvPr/>
        </p:nvSpPr>
        <p:spPr>
          <a:xfrm>
            <a:off x="5341025" y="5165606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8" name="Text 25"/>
          <p:cNvSpPr/>
          <p:nvPr/>
        </p:nvSpPr>
        <p:spPr>
          <a:xfrm>
            <a:off x="6851809" y="5165606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2.45</a:t>
            </a:r>
            <a:endParaRPr lang="en-US" sz="1750" dirty="0"/>
          </a:p>
        </p:txBody>
      </p:sp>
      <p:sp>
        <p:nvSpPr>
          <p:cNvPr id="29" name="Shape 26"/>
          <p:cNvSpPr/>
          <p:nvPr/>
        </p:nvSpPr>
        <p:spPr>
          <a:xfrm>
            <a:off x="579596" y="5667931"/>
            <a:ext cx="7554278" cy="644843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0" name="Text 27"/>
          <p:cNvSpPr/>
          <p:nvPr/>
        </p:nvSpPr>
        <p:spPr>
          <a:xfrm>
            <a:off x="804863" y="5810448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4</a:t>
            </a:r>
            <a:endParaRPr lang="en-US" sz="1750" dirty="0"/>
          </a:p>
        </p:txBody>
      </p:sp>
      <p:sp>
        <p:nvSpPr>
          <p:cNvPr id="31" name="Text 28"/>
          <p:cNvSpPr/>
          <p:nvPr/>
        </p:nvSpPr>
        <p:spPr>
          <a:xfrm>
            <a:off x="2319457" y="5810448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3.82</a:t>
            </a:r>
            <a:endParaRPr lang="en-US" sz="1750" dirty="0"/>
          </a:p>
        </p:txBody>
      </p:sp>
      <p:sp>
        <p:nvSpPr>
          <p:cNvPr id="32" name="Text 29"/>
          <p:cNvSpPr/>
          <p:nvPr/>
        </p:nvSpPr>
        <p:spPr>
          <a:xfrm>
            <a:off x="3830241" y="5810448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5</a:t>
            </a:r>
            <a:endParaRPr lang="en-US" sz="1750" dirty="0"/>
          </a:p>
        </p:txBody>
      </p:sp>
      <p:sp>
        <p:nvSpPr>
          <p:cNvPr id="33" name="Text 30"/>
          <p:cNvSpPr/>
          <p:nvPr/>
        </p:nvSpPr>
        <p:spPr>
          <a:xfrm>
            <a:off x="5341025" y="5810448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4</a:t>
            </a:r>
            <a:endParaRPr lang="en-US" sz="1750" dirty="0"/>
          </a:p>
        </p:txBody>
      </p:sp>
      <p:sp>
        <p:nvSpPr>
          <p:cNvPr id="34" name="Text 31"/>
          <p:cNvSpPr/>
          <p:nvPr/>
        </p:nvSpPr>
        <p:spPr>
          <a:xfrm>
            <a:off x="6851809" y="5810448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4.41</a:t>
            </a:r>
            <a:endParaRPr lang="en-US" sz="1750" dirty="0"/>
          </a:p>
        </p:txBody>
      </p:sp>
      <p:sp>
        <p:nvSpPr>
          <p:cNvPr id="35" name="Shape 32"/>
          <p:cNvSpPr/>
          <p:nvPr/>
        </p:nvSpPr>
        <p:spPr>
          <a:xfrm>
            <a:off x="579596" y="6312773"/>
            <a:ext cx="7554278" cy="644843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6" name="Text 33"/>
          <p:cNvSpPr/>
          <p:nvPr/>
        </p:nvSpPr>
        <p:spPr>
          <a:xfrm>
            <a:off x="804863" y="6455291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5</a:t>
            </a:r>
            <a:endParaRPr lang="en-US" sz="1750" dirty="0"/>
          </a:p>
        </p:txBody>
      </p:sp>
      <p:sp>
        <p:nvSpPr>
          <p:cNvPr id="37" name="Text 34"/>
          <p:cNvSpPr/>
          <p:nvPr/>
        </p:nvSpPr>
        <p:spPr>
          <a:xfrm>
            <a:off x="2319457" y="645529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3.91</a:t>
            </a:r>
            <a:endParaRPr lang="en-US" sz="1750" dirty="0"/>
          </a:p>
        </p:txBody>
      </p:sp>
      <p:sp>
        <p:nvSpPr>
          <p:cNvPr id="38" name="Text 35"/>
          <p:cNvSpPr/>
          <p:nvPr/>
        </p:nvSpPr>
        <p:spPr>
          <a:xfrm>
            <a:off x="3830241" y="645529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39" name="Text 36"/>
          <p:cNvSpPr/>
          <p:nvPr/>
        </p:nvSpPr>
        <p:spPr>
          <a:xfrm>
            <a:off x="5341025" y="645529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</a:t>
            </a:r>
            <a:endParaRPr lang="en-US" sz="1750" dirty="0"/>
          </a:p>
        </p:txBody>
      </p:sp>
      <p:sp>
        <p:nvSpPr>
          <p:cNvPr id="40" name="Text 37"/>
          <p:cNvSpPr/>
          <p:nvPr/>
        </p:nvSpPr>
        <p:spPr>
          <a:xfrm>
            <a:off x="6851809" y="6455291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3.25</a:t>
            </a:r>
            <a:endParaRPr lang="en-US" sz="1750" dirty="0"/>
          </a:p>
        </p:txBody>
      </p:sp>
      <p:sp>
        <p:nvSpPr>
          <p:cNvPr id="41" name="Shape 38"/>
          <p:cNvSpPr/>
          <p:nvPr/>
        </p:nvSpPr>
        <p:spPr>
          <a:xfrm>
            <a:off x="579596" y="6957616"/>
            <a:ext cx="7554278" cy="644843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42" name="Text 39"/>
          <p:cNvSpPr/>
          <p:nvPr/>
        </p:nvSpPr>
        <p:spPr>
          <a:xfrm>
            <a:off x="804863" y="7100133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6</a:t>
            </a:r>
            <a:endParaRPr lang="en-US" sz="1750" dirty="0"/>
          </a:p>
        </p:txBody>
      </p:sp>
      <p:sp>
        <p:nvSpPr>
          <p:cNvPr id="43" name="Text 40"/>
          <p:cNvSpPr/>
          <p:nvPr/>
        </p:nvSpPr>
        <p:spPr>
          <a:xfrm>
            <a:off x="2319457" y="710013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2.57</a:t>
            </a:r>
            <a:endParaRPr lang="en-US" sz="1750" dirty="0"/>
          </a:p>
        </p:txBody>
      </p:sp>
      <p:sp>
        <p:nvSpPr>
          <p:cNvPr id="44" name="Text 41"/>
          <p:cNvSpPr/>
          <p:nvPr/>
        </p:nvSpPr>
        <p:spPr>
          <a:xfrm>
            <a:off x="3830241" y="710013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45" name="Text 42"/>
          <p:cNvSpPr/>
          <p:nvPr/>
        </p:nvSpPr>
        <p:spPr>
          <a:xfrm>
            <a:off x="5341025" y="710013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46" name="Text 43"/>
          <p:cNvSpPr/>
          <p:nvPr/>
        </p:nvSpPr>
        <p:spPr>
          <a:xfrm>
            <a:off x="6851809" y="7100133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2.78</a:t>
            </a:r>
            <a:endParaRPr lang="en-US" sz="1750" dirty="0"/>
          </a:p>
        </p:txBody>
      </p:sp>
      <p:pic>
        <p:nvPicPr>
          <p:cNvPr id="58" name="Audio 57">
            <a:hlinkClick r:id="" action="ppaction://media"/>
            <a:extLst>
              <a:ext uri="{FF2B5EF4-FFF2-40B4-BE49-F238E27FC236}">
                <a16:creationId xmlns:a16="http://schemas.microsoft.com/office/drawing/2014/main" id="{36759295-B4A2-CAD2-3101-A7D50E517F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83"/>
    </mc:Choice>
    <mc:Fallback>
      <p:transition spd="slow" advTm="430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55715" y="781844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Problem Formulation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955715" y="208593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137999" y="2170946"/>
            <a:ext cx="14561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92831" y="20859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Decision Variables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92831" y="2576354"/>
            <a:ext cx="292774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altLang="en-US" sz="1750" dirty="0"/>
              <a:t>xij​=1 if student ii is assigned to group jj; otherwise, xij=0.</a:t>
            </a:r>
          </a:p>
        </p:txBody>
      </p:sp>
      <p:sp>
        <p:nvSpPr>
          <p:cNvPr id="8" name="Shape 5"/>
          <p:cNvSpPr/>
          <p:nvPr/>
        </p:nvSpPr>
        <p:spPr>
          <a:xfrm>
            <a:off x="4847392" y="208593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013841" y="2170946"/>
            <a:ext cx="177284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584508" y="20859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Objective Function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584508" y="2576354"/>
            <a:ext cx="2927747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Maximize total success score: </a:t>
            </a:r>
            <a:r>
              <a:rPr lang="en-US" altLang="en-US" sz="1750" dirty="0"/>
              <a:t>Maximize i=1∑12​j=1∑4​Si​⋅xij​</a:t>
            </a:r>
          </a:p>
        </p:txBody>
      </p:sp>
      <p:sp>
        <p:nvSpPr>
          <p:cNvPr id="12" name="Shape 9"/>
          <p:cNvSpPr/>
          <p:nvPr/>
        </p:nvSpPr>
        <p:spPr>
          <a:xfrm>
            <a:off x="955715" y="414702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120021" y="4232037"/>
            <a:ext cx="181689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92831" y="414702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Constraints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92831" y="4637445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Ensure fair group assignment and size.</a:t>
            </a:r>
            <a:endParaRPr lang="en-US" sz="1750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2DDB6F3E-BAF4-31F3-B9C5-535722DB01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08"/>
    </mc:Choice>
    <mc:Fallback>
      <p:transition spd="slow" advTm="36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5700" y="746204"/>
            <a:ext cx="638139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Optimization Constraints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700" y="179514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5700" y="25889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Student Assignment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5700" y="3079353"/>
            <a:ext cx="360807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altLang="en-US" sz="1750" dirty="0"/>
              <a:t>∑4​xij​=1∀i=1,2,…,12</a:t>
            </a: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3931" y="179514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83931" y="25889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Size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83931" y="3079353"/>
            <a:ext cx="3608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altLang="en-US" sz="1750" dirty="0"/>
              <a:t>∑12​xij​=3∀j=1,2,3,4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61053B23-8D3D-B542-E78B-2511F34C35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48"/>
    </mc:Choice>
    <mc:Fallback>
      <p:transition spd="slow" advTm="19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56273"/>
            <a:ext cx="691717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Assignment Results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705213"/>
            <a:ext cx="7556421" cy="5868114"/>
          </a:xfrm>
          <a:prstGeom prst="roundRect">
            <a:avLst>
              <a:gd name="adj" fmla="val 162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01410" y="1712833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28581" y="1856542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Student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540556" y="1856542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Group 1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048720" y="1856542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Group 2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556885" y="1856542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Group 3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065050" y="1856542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Group 4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2363153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028581" y="2506861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540556" y="2506861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048720" y="2506861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556885" y="2506861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065050" y="2506861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301347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1028581" y="3157180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2540556" y="315718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4048720" y="315718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5556885" y="315718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065050" y="3157180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3" name="Shape 20"/>
          <p:cNvSpPr/>
          <p:nvPr/>
        </p:nvSpPr>
        <p:spPr>
          <a:xfrm>
            <a:off x="801410" y="366379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1028581" y="3807500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2540556" y="380750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6" name="Text 23"/>
          <p:cNvSpPr/>
          <p:nvPr/>
        </p:nvSpPr>
        <p:spPr>
          <a:xfrm>
            <a:off x="4048720" y="380750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27" name="Text 24"/>
          <p:cNvSpPr/>
          <p:nvPr/>
        </p:nvSpPr>
        <p:spPr>
          <a:xfrm>
            <a:off x="5556885" y="380750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8" name="Text 25"/>
          <p:cNvSpPr/>
          <p:nvPr/>
        </p:nvSpPr>
        <p:spPr>
          <a:xfrm>
            <a:off x="7065050" y="3807500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9" name="Shape 26"/>
          <p:cNvSpPr/>
          <p:nvPr/>
        </p:nvSpPr>
        <p:spPr>
          <a:xfrm>
            <a:off x="801410" y="431411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0" name="Text 27"/>
          <p:cNvSpPr/>
          <p:nvPr/>
        </p:nvSpPr>
        <p:spPr>
          <a:xfrm>
            <a:off x="1028581" y="4457819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4</a:t>
            </a:r>
            <a:endParaRPr lang="en-US" sz="1750" dirty="0"/>
          </a:p>
        </p:txBody>
      </p:sp>
      <p:sp>
        <p:nvSpPr>
          <p:cNvPr id="31" name="Text 28"/>
          <p:cNvSpPr/>
          <p:nvPr/>
        </p:nvSpPr>
        <p:spPr>
          <a:xfrm>
            <a:off x="2540556" y="4457819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32" name="Text 29"/>
          <p:cNvSpPr/>
          <p:nvPr/>
        </p:nvSpPr>
        <p:spPr>
          <a:xfrm>
            <a:off x="4048720" y="4457819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33" name="Text 30"/>
          <p:cNvSpPr/>
          <p:nvPr/>
        </p:nvSpPr>
        <p:spPr>
          <a:xfrm>
            <a:off x="5556885" y="4457819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34" name="Text 31"/>
          <p:cNvSpPr/>
          <p:nvPr/>
        </p:nvSpPr>
        <p:spPr>
          <a:xfrm>
            <a:off x="7065050" y="4457819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35" name="Shape 32"/>
          <p:cNvSpPr/>
          <p:nvPr/>
        </p:nvSpPr>
        <p:spPr>
          <a:xfrm>
            <a:off x="801410" y="496443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6" name="Text 33"/>
          <p:cNvSpPr/>
          <p:nvPr/>
        </p:nvSpPr>
        <p:spPr>
          <a:xfrm>
            <a:off x="1028581" y="5108138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5</a:t>
            </a:r>
            <a:endParaRPr lang="en-US" sz="1750" dirty="0"/>
          </a:p>
        </p:txBody>
      </p:sp>
      <p:sp>
        <p:nvSpPr>
          <p:cNvPr id="37" name="Text 34"/>
          <p:cNvSpPr/>
          <p:nvPr/>
        </p:nvSpPr>
        <p:spPr>
          <a:xfrm>
            <a:off x="2540556" y="510813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38" name="Text 35"/>
          <p:cNvSpPr/>
          <p:nvPr/>
        </p:nvSpPr>
        <p:spPr>
          <a:xfrm>
            <a:off x="4048720" y="510813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39" name="Text 36"/>
          <p:cNvSpPr/>
          <p:nvPr/>
        </p:nvSpPr>
        <p:spPr>
          <a:xfrm>
            <a:off x="5556885" y="510813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40" name="Text 37"/>
          <p:cNvSpPr/>
          <p:nvPr/>
        </p:nvSpPr>
        <p:spPr>
          <a:xfrm>
            <a:off x="7065050" y="5108138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41" name="Shape 38"/>
          <p:cNvSpPr/>
          <p:nvPr/>
        </p:nvSpPr>
        <p:spPr>
          <a:xfrm>
            <a:off x="801410" y="561474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42" name="Text 39"/>
          <p:cNvSpPr/>
          <p:nvPr/>
        </p:nvSpPr>
        <p:spPr>
          <a:xfrm>
            <a:off x="1028581" y="5758458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6</a:t>
            </a:r>
            <a:endParaRPr lang="en-US" sz="1750" dirty="0"/>
          </a:p>
        </p:txBody>
      </p:sp>
      <p:sp>
        <p:nvSpPr>
          <p:cNvPr id="43" name="Text 40"/>
          <p:cNvSpPr/>
          <p:nvPr/>
        </p:nvSpPr>
        <p:spPr>
          <a:xfrm>
            <a:off x="2540556" y="575845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44" name="Text 41"/>
          <p:cNvSpPr/>
          <p:nvPr/>
        </p:nvSpPr>
        <p:spPr>
          <a:xfrm>
            <a:off x="4048720" y="575845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45" name="Text 42"/>
          <p:cNvSpPr/>
          <p:nvPr/>
        </p:nvSpPr>
        <p:spPr>
          <a:xfrm>
            <a:off x="5556885" y="575845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46" name="Text 43"/>
          <p:cNvSpPr/>
          <p:nvPr/>
        </p:nvSpPr>
        <p:spPr>
          <a:xfrm>
            <a:off x="7065050" y="5758458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47" name="Shape 44"/>
          <p:cNvSpPr/>
          <p:nvPr/>
        </p:nvSpPr>
        <p:spPr>
          <a:xfrm>
            <a:off x="801410" y="6265069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48" name="Text 45"/>
          <p:cNvSpPr/>
          <p:nvPr/>
        </p:nvSpPr>
        <p:spPr>
          <a:xfrm>
            <a:off x="1028581" y="6408777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7</a:t>
            </a:r>
            <a:endParaRPr lang="en-US" sz="1750" dirty="0"/>
          </a:p>
        </p:txBody>
      </p:sp>
      <p:sp>
        <p:nvSpPr>
          <p:cNvPr id="49" name="Text 46"/>
          <p:cNvSpPr/>
          <p:nvPr/>
        </p:nvSpPr>
        <p:spPr>
          <a:xfrm>
            <a:off x="2540556" y="640877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50" name="Text 47"/>
          <p:cNvSpPr/>
          <p:nvPr/>
        </p:nvSpPr>
        <p:spPr>
          <a:xfrm>
            <a:off x="4048720" y="640877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51" name="Text 48"/>
          <p:cNvSpPr/>
          <p:nvPr/>
        </p:nvSpPr>
        <p:spPr>
          <a:xfrm>
            <a:off x="5556885" y="640877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52" name="Text 49"/>
          <p:cNvSpPr/>
          <p:nvPr/>
        </p:nvSpPr>
        <p:spPr>
          <a:xfrm>
            <a:off x="7065050" y="6408777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53" name="Shape 50"/>
          <p:cNvSpPr/>
          <p:nvPr/>
        </p:nvSpPr>
        <p:spPr>
          <a:xfrm>
            <a:off x="801410" y="6915388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54" name="Text 51"/>
          <p:cNvSpPr/>
          <p:nvPr/>
        </p:nvSpPr>
        <p:spPr>
          <a:xfrm>
            <a:off x="1028581" y="7059097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8</a:t>
            </a:r>
            <a:endParaRPr lang="en-US" sz="1750" dirty="0"/>
          </a:p>
        </p:txBody>
      </p:sp>
      <p:sp>
        <p:nvSpPr>
          <p:cNvPr id="55" name="Text 52"/>
          <p:cNvSpPr/>
          <p:nvPr/>
        </p:nvSpPr>
        <p:spPr>
          <a:xfrm>
            <a:off x="2540556" y="705909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56" name="Text 53"/>
          <p:cNvSpPr/>
          <p:nvPr/>
        </p:nvSpPr>
        <p:spPr>
          <a:xfrm>
            <a:off x="4048720" y="705909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57" name="Text 54"/>
          <p:cNvSpPr/>
          <p:nvPr/>
        </p:nvSpPr>
        <p:spPr>
          <a:xfrm>
            <a:off x="5556885" y="705909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58" name="Text 55"/>
          <p:cNvSpPr/>
          <p:nvPr/>
        </p:nvSpPr>
        <p:spPr>
          <a:xfrm>
            <a:off x="7065050" y="7059097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pic>
        <p:nvPicPr>
          <p:cNvPr id="71" name="Audio 70">
            <a:hlinkClick r:id="" action="ppaction://media"/>
            <a:extLst>
              <a:ext uri="{FF2B5EF4-FFF2-40B4-BE49-F238E27FC236}">
                <a16:creationId xmlns:a16="http://schemas.microsoft.com/office/drawing/2014/main" id="{EEEA2CCC-4A83-A25F-1650-84EE40AAA4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10"/>
    </mc:Choice>
    <mc:Fallback>
      <p:transition spd="slow" advTm="29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2506"/>
            <a:ext cx="799492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1 and Group 2 Members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164913"/>
            <a:ext cx="6351270" cy="39253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37377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864191"/>
            <a:ext cx="635127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ID: 5, 8, 1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2164913"/>
            <a:ext cx="6351389" cy="39253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637377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2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6864191"/>
            <a:ext cx="63513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ID: 2, 3, 4</a:t>
            </a:r>
            <a:endParaRPr lang="en-US" sz="1750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87A1B483-F135-01D4-C49A-ED370141AF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86"/>
    </mc:Choice>
    <mc:Fallback>
      <p:transition spd="slow" advTm="40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356</Words>
  <Application>Microsoft Office PowerPoint</Application>
  <PresentationFormat>Custom</PresentationFormat>
  <Paragraphs>140</Paragraphs>
  <Slides>10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Roboto</vt:lpstr>
      <vt:lpstr>Times New Roman</vt:lpstr>
      <vt:lpstr>Arial</vt:lpstr>
      <vt:lpstr>Calibri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Archana Gadicharla</cp:lastModifiedBy>
  <cp:revision>2</cp:revision>
  <dcterms:created xsi:type="dcterms:W3CDTF">2024-12-11T14:37:00Z</dcterms:created>
  <dcterms:modified xsi:type="dcterms:W3CDTF">2024-12-12T03:05:21Z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7C3F736BB41647B2A60BBD5DD0679089_12</vt:lpwstr>
  </property>
  <property fmtid="{D5CDD505-2E9C-101B-9397-08002B2CF9AE}" pid="3" name="KSOProductBuildVer">
    <vt:lpwstr>1033-12.2.0.19307</vt:lpwstr>
  </property>
</Properties>
</file>